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9159200" cy="3268821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26" d="100"/>
          <a:sy n="26" d="100"/>
        </p:scale>
        <p:origin x="18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C3BD8-AFE9-42D7-9DA2-3B6AD6F5DD28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4686C86-731E-49C2-A1EA-F08B6E056A47}">
      <dgm:prSet phldrT="[Texto]" custT="1"/>
      <dgm:spPr/>
      <dgm:t>
        <a:bodyPr/>
        <a:lstStyle/>
        <a:p>
          <a:r>
            <a:rPr lang="es-ES" sz="3600" b="1" u="non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Alkali</a:t>
          </a:r>
          <a: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u="non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  <a: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</a:t>
          </a:r>
          <a:r>
            <a:rPr lang="es-ES" sz="3600" b="1" u="non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NaOH</a:t>
          </a:r>
          <a: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2%</a:t>
          </a:r>
        </a:p>
        <a:p>
          <a: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s-ES" sz="3600" b="1" u="none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Immersion</a:t>
          </a:r>
          <a:r>
            <a:rPr lang="es-ES" sz="3600" b="1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Ț: 10 min</a:t>
          </a:r>
          <a:endParaRPr lang="es-ES" sz="36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D20BA-59C5-43ED-B309-59EF9AF7A6E4}" type="parTrans" cxnId="{A9D8D62E-9DF1-421F-82FB-6557A580C503}">
      <dgm:prSet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6F3AB-CBD4-49A7-91D0-3BC4FDAA419A}" type="sibTrans" cxnId="{A9D8D62E-9DF1-421F-82FB-6557A580C503}">
      <dgm:prSet custT="1"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F1FBA-FFDA-4C0B-AEB4-B66EAAE7FEAC}">
      <dgm:prSet phldrT="[Texto]" custT="1"/>
      <dgm:spPr/>
      <dgm:t>
        <a:bodyPr/>
        <a:lstStyle/>
        <a:p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Drying</a:t>
          </a:r>
          <a:endParaRPr lang="es-ES" sz="36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757C6-E7C8-49D4-8277-09CCA6B98B16}" type="parTrans" cxnId="{92DE0DD2-57CD-4D39-8760-8EAED2D9183E}">
      <dgm:prSet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19821-51D3-4715-91E4-BEAE467808DF}" type="sibTrans" cxnId="{92DE0DD2-57CD-4D39-8760-8EAED2D9183E}">
      <dgm:prSet custT="1"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B9C7C-D709-40DA-A81B-F631483F31AB}">
      <dgm:prSet phldrT="[Texto]" custT="1"/>
      <dgm:spPr/>
      <dgm:t>
        <a:bodyPr/>
        <a:lstStyle/>
        <a:p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Microwave oven 5 min</a:t>
          </a:r>
        </a:p>
        <a:p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*Power = 600 w</a:t>
          </a:r>
          <a:endParaRPr lang="es-ES" sz="36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AC1C1-E3B4-4872-B6B9-736E2EE31B5F}" type="parTrans" cxnId="{CEB2739F-2DBD-447E-AFE4-A77420D349B1}">
      <dgm:prSet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036DC-531C-4ACE-9CFB-9E4EED640FD5}" type="sibTrans" cxnId="{CEB2739F-2DBD-447E-AFE4-A77420D349B1}">
      <dgm:prSet custT="1"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1663A-28E5-44C4-9D04-65E1957EC176}">
      <dgm:prSet phldrT="[Texto]" custT="1"/>
      <dgm:spPr/>
      <dgm:t>
        <a:bodyPr/>
        <a:lstStyle/>
        <a:p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Filtering and washing</a:t>
          </a:r>
          <a:b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(pH= distilled water)</a:t>
          </a:r>
          <a:endParaRPr lang="es-ES" sz="36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AE025-857E-4F1D-B6B3-325B452E017F}" type="parTrans" cxnId="{827C75D7-BA35-4406-BF5E-CF71D399B39E}">
      <dgm:prSet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F3D7A-8320-4730-97CD-7ABECA7E48A4}" type="sibTrans" cxnId="{827C75D7-BA35-4406-BF5E-CF71D399B39E}">
      <dgm:prSet custT="1"/>
      <dgm:spPr/>
      <dgm:t>
        <a:bodyPr/>
        <a:lstStyle/>
        <a:p>
          <a:endParaRPr lang="es-ES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086E9-F6B5-430C-BF25-9BED0EAE7D4F}">
      <dgm:prSet phldrT="[Texto]" custT="1"/>
      <dgm:spPr/>
      <dgm:t>
        <a:bodyPr/>
        <a:lstStyle/>
        <a:p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Inclusion of Process in making “tortilla”</a:t>
          </a:r>
          <a:endParaRPr lang="es-ES" sz="36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F5114-B83A-4BF7-936A-AB38348AE79F}" type="parTrans" cxnId="{C36680F5-EBF7-424F-9871-AC5AAE69E344}">
      <dgm:prSet/>
      <dgm:spPr/>
      <dgm:t>
        <a:bodyPr/>
        <a:lstStyle/>
        <a:p>
          <a:endParaRPr lang="es-MX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22339-89B9-486F-B36C-67A5426FC1DA}" type="sibTrans" cxnId="{C36680F5-EBF7-424F-9871-AC5AAE69E344}">
      <dgm:prSet/>
      <dgm:spPr/>
      <dgm:t>
        <a:bodyPr/>
        <a:lstStyle/>
        <a:p>
          <a:endParaRPr lang="es-MX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D9FCF-A940-4B4F-B934-BC86806F9890}">
      <dgm:prSet phldrT="[Texto]" custT="1"/>
      <dgm:spPr/>
      <dgm:t>
        <a:bodyPr/>
        <a:lstStyle/>
        <a:p>
          <a:r>
            <a:rPr lang="es-ES" sz="3600" b="1" u="none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Sugar Cane Bagasse</a:t>
          </a:r>
          <a:endParaRPr lang="es-ES" sz="3600" b="1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C3004-F832-4B8B-AC19-936439CE61B2}" type="parTrans" cxnId="{48939D6D-E514-466E-B5B3-6D2DFF664EA5}">
      <dgm:prSet/>
      <dgm:spPr/>
      <dgm:t>
        <a:bodyPr/>
        <a:lstStyle/>
        <a:p>
          <a:endParaRPr lang="es-MX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ACE48-C0A5-4B4E-B841-DF5A2BAED921}" type="sibTrans" cxnId="{48939D6D-E514-466E-B5B3-6D2DFF664EA5}">
      <dgm:prSet custT="1"/>
      <dgm:spPr/>
      <dgm:t>
        <a:bodyPr/>
        <a:lstStyle/>
        <a:p>
          <a:endParaRPr lang="es-MX" sz="360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BF5400-061E-42E6-9356-8E75EB5E1715}" type="pres">
      <dgm:prSet presAssocID="{AD7C3BD8-AFE9-42D7-9DA2-3B6AD6F5DD2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CD2DCD-04FC-4DB4-97CA-BF9821CD3DD7}" type="pres">
      <dgm:prSet presAssocID="{5AFD9FCF-A940-4B4F-B934-BC86806F9890}" presName="node" presStyleLbl="node1" presStyleIdx="0" presStyleCnt="6" custLinFactNeighborX="1256" custLinFactNeighborY="424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2053D3-AE31-4DBD-BE62-3794EC6D8D1D}" type="pres">
      <dgm:prSet presAssocID="{B96ACE48-C0A5-4B4E-B841-DF5A2BAED921}" presName="sibTrans" presStyleLbl="sibTrans2D1" presStyleIdx="0" presStyleCnt="5"/>
      <dgm:spPr/>
      <dgm:t>
        <a:bodyPr/>
        <a:lstStyle/>
        <a:p>
          <a:endParaRPr lang="es-MX"/>
        </a:p>
      </dgm:t>
    </dgm:pt>
    <dgm:pt modelId="{34D9DDFC-793F-4BE5-B8B1-7F5DCB6F131E}" type="pres">
      <dgm:prSet presAssocID="{B96ACE48-C0A5-4B4E-B841-DF5A2BAED921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2B2EF9F1-8EF6-4FDB-B38A-9458956AE3CE}" type="pres">
      <dgm:prSet presAssocID="{C4686C86-731E-49C2-A1EA-F08B6E056A47}" presName="node" presStyleLbl="node1" presStyleIdx="1" presStyleCnt="6" custScaleX="107686" custScaleY="2056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B5011-D45A-42BA-A9E2-73652B88AC58}" type="pres">
      <dgm:prSet presAssocID="{0BA6F3AB-CBD4-49A7-91D0-3BC4FDAA419A}" presName="sibTrans" presStyleLbl="sibTrans2D1" presStyleIdx="1" presStyleCnt="5"/>
      <dgm:spPr/>
      <dgm:t>
        <a:bodyPr/>
        <a:lstStyle/>
        <a:p>
          <a:endParaRPr lang="es-ES"/>
        </a:p>
      </dgm:t>
    </dgm:pt>
    <dgm:pt modelId="{DD524415-F536-4BCA-9651-AB4245F16F63}" type="pres">
      <dgm:prSet presAssocID="{0BA6F3AB-CBD4-49A7-91D0-3BC4FDAA419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210C62C9-EBCA-479C-87A6-F0A0916BD000}" type="pres">
      <dgm:prSet presAssocID="{7E0B9C7C-D709-40DA-A81B-F631483F31AB}" presName="node" presStyleLbl="node1" presStyleIdx="2" presStyleCnt="6" custScaleX="133409" custScaleY="155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E79DF-0878-4799-8D84-43F14F4BA09C}" type="pres">
      <dgm:prSet presAssocID="{C7D036DC-531C-4ACE-9CFB-9E4EED640FD5}" presName="sibTrans" presStyleLbl="sibTrans2D1" presStyleIdx="2" presStyleCnt="5"/>
      <dgm:spPr/>
      <dgm:t>
        <a:bodyPr/>
        <a:lstStyle/>
        <a:p>
          <a:endParaRPr lang="es-ES"/>
        </a:p>
      </dgm:t>
    </dgm:pt>
    <dgm:pt modelId="{CB640DFA-2B88-4602-9902-1A6696ED4CBB}" type="pres">
      <dgm:prSet presAssocID="{C7D036DC-531C-4ACE-9CFB-9E4EED640FD5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730F19B9-F4FF-4CA2-93A9-2C93F635C900}" type="pres">
      <dgm:prSet presAssocID="{1171663A-28E5-44C4-9D04-65E1957EC176}" presName="node" presStyleLbl="node1" presStyleIdx="3" presStyleCnt="6" custScaleY="2241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37DD3-8CA0-4EE2-90E9-226346986035}" type="pres">
      <dgm:prSet presAssocID="{465F3D7A-8320-4730-97CD-7ABECA7E48A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BC9AD67-5AD5-441C-BD02-B631CE8E20A0}" type="pres">
      <dgm:prSet presAssocID="{465F3D7A-8320-4730-97CD-7ABECA7E48A4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E8264DB9-AEAF-435F-977C-EF42846DAACC}" type="pres">
      <dgm:prSet presAssocID="{393F1FBA-FFDA-4C0B-AEB4-B66EAAE7FE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3D50AC-E346-45FA-8D34-AEFC77D93EA1}" type="pres">
      <dgm:prSet presAssocID="{B7219821-51D3-4715-91E4-BEAE467808DF}" presName="sibTrans" presStyleLbl="sibTrans2D1" presStyleIdx="4" presStyleCnt="5"/>
      <dgm:spPr/>
      <dgm:t>
        <a:bodyPr/>
        <a:lstStyle/>
        <a:p>
          <a:endParaRPr lang="es-MX"/>
        </a:p>
      </dgm:t>
    </dgm:pt>
    <dgm:pt modelId="{727BC48E-86F5-46F0-A76A-0A834AFBAC51}" type="pres">
      <dgm:prSet presAssocID="{B7219821-51D3-4715-91E4-BEAE467808DF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54BF592A-02D2-4531-81C8-46483504E8E7}" type="pres">
      <dgm:prSet presAssocID="{03C086E9-F6B5-430C-BF25-9BED0EAE7D4F}" presName="node" presStyleLbl="node1" presStyleIdx="5" presStyleCnt="6" custScaleY="1780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F72F6AF-8DDC-4AF4-9D17-21789A07CE92}" type="presOf" srcId="{B7219821-51D3-4715-91E4-BEAE467808DF}" destId="{727BC48E-86F5-46F0-A76A-0A834AFBAC51}" srcOrd="1" destOrd="0" presId="urn:microsoft.com/office/officeart/2005/8/layout/process2"/>
    <dgm:cxn modelId="{28588C41-894B-4FAB-AE26-DFA803EE2487}" type="presOf" srcId="{393F1FBA-FFDA-4C0B-AEB4-B66EAAE7FEAC}" destId="{E8264DB9-AEAF-435F-977C-EF42846DAACC}" srcOrd="0" destOrd="0" presId="urn:microsoft.com/office/officeart/2005/8/layout/process2"/>
    <dgm:cxn modelId="{6E1C6307-DC74-4D65-A19E-79B72721FE93}" type="presOf" srcId="{B96ACE48-C0A5-4B4E-B841-DF5A2BAED921}" destId="{34D9DDFC-793F-4BE5-B8B1-7F5DCB6F131E}" srcOrd="1" destOrd="0" presId="urn:microsoft.com/office/officeart/2005/8/layout/process2"/>
    <dgm:cxn modelId="{F7C96BDB-1C37-4B5A-9B56-354E681148D1}" type="presOf" srcId="{03C086E9-F6B5-430C-BF25-9BED0EAE7D4F}" destId="{54BF592A-02D2-4531-81C8-46483504E8E7}" srcOrd="0" destOrd="0" presId="urn:microsoft.com/office/officeart/2005/8/layout/process2"/>
    <dgm:cxn modelId="{57B07DD4-E97C-4209-BB0D-EF7A981E52F3}" type="presOf" srcId="{0BA6F3AB-CBD4-49A7-91D0-3BC4FDAA419A}" destId="{DD524415-F536-4BCA-9651-AB4245F16F63}" srcOrd="1" destOrd="0" presId="urn:microsoft.com/office/officeart/2005/8/layout/process2"/>
    <dgm:cxn modelId="{A68FAC64-155D-447B-AB8A-095A37D8D107}" type="presOf" srcId="{AD7C3BD8-AFE9-42D7-9DA2-3B6AD6F5DD28}" destId="{E9BF5400-061E-42E6-9356-8E75EB5E1715}" srcOrd="0" destOrd="0" presId="urn:microsoft.com/office/officeart/2005/8/layout/process2"/>
    <dgm:cxn modelId="{827C75D7-BA35-4406-BF5E-CF71D399B39E}" srcId="{AD7C3BD8-AFE9-42D7-9DA2-3B6AD6F5DD28}" destId="{1171663A-28E5-44C4-9D04-65E1957EC176}" srcOrd="3" destOrd="0" parTransId="{A24AE025-857E-4F1D-B6B3-325B452E017F}" sibTransId="{465F3D7A-8320-4730-97CD-7ABECA7E48A4}"/>
    <dgm:cxn modelId="{BE0C2704-0A7B-4C50-954E-BC3512A3964C}" type="presOf" srcId="{0BA6F3AB-CBD4-49A7-91D0-3BC4FDAA419A}" destId="{F91B5011-D45A-42BA-A9E2-73652B88AC58}" srcOrd="0" destOrd="0" presId="urn:microsoft.com/office/officeart/2005/8/layout/process2"/>
    <dgm:cxn modelId="{A9D8D62E-9DF1-421F-82FB-6557A580C503}" srcId="{AD7C3BD8-AFE9-42D7-9DA2-3B6AD6F5DD28}" destId="{C4686C86-731E-49C2-A1EA-F08B6E056A47}" srcOrd="1" destOrd="0" parTransId="{1E7D20BA-59C5-43ED-B309-59EF9AF7A6E4}" sibTransId="{0BA6F3AB-CBD4-49A7-91D0-3BC4FDAA419A}"/>
    <dgm:cxn modelId="{92DE0DD2-57CD-4D39-8760-8EAED2D9183E}" srcId="{AD7C3BD8-AFE9-42D7-9DA2-3B6AD6F5DD28}" destId="{393F1FBA-FFDA-4C0B-AEB4-B66EAAE7FEAC}" srcOrd="4" destOrd="0" parTransId="{A69757C6-E7C8-49D4-8277-09CCA6B98B16}" sibTransId="{B7219821-51D3-4715-91E4-BEAE467808DF}"/>
    <dgm:cxn modelId="{0A76024F-6134-4D5C-9F5E-526C1A0A498D}" type="presOf" srcId="{465F3D7A-8320-4730-97CD-7ABECA7E48A4}" destId="{1A937DD3-8CA0-4EE2-90E9-226346986035}" srcOrd="0" destOrd="0" presId="urn:microsoft.com/office/officeart/2005/8/layout/process2"/>
    <dgm:cxn modelId="{6E233313-AF84-4463-A430-6CB6F3838AC9}" type="presOf" srcId="{C7D036DC-531C-4ACE-9CFB-9E4EED640FD5}" destId="{CB640DFA-2B88-4602-9902-1A6696ED4CBB}" srcOrd="1" destOrd="0" presId="urn:microsoft.com/office/officeart/2005/8/layout/process2"/>
    <dgm:cxn modelId="{AC221113-28E8-4CA9-8EDA-CEB28F7E2FCB}" type="presOf" srcId="{B96ACE48-C0A5-4B4E-B841-DF5A2BAED921}" destId="{192053D3-AE31-4DBD-BE62-3794EC6D8D1D}" srcOrd="0" destOrd="0" presId="urn:microsoft.com/office/officeart/2005/8/layout/process2"/>
    <dgm:cxn modelId="{BB78EF46-C76D-4B06-AEE6-940D7E1FB494}" type="presOf" srcId="{465F3D7A-8320-4730-97CD-7ABECA7E48A4}" destId="{7BC9AD67-5AD5-441C-BD02-B631CE8E20A0}" srcOrd="1" destOrd="0" presId="urn:microsoft.com/office/officeart/2005/8/layout/process2"/>
    <dgm:cxn modelId="{C36680F5-EBF7-424F-9871-AC5AAE69E344}" srcId="{AD7C3BD8-AFE9-42D7-9DA2-3B6AD6F5DD28}" destId="{03C086E9-F6B5-430C-BF25-9BED0EAE7D4F}" srcOrd="5" destOrd="0" parTransId="{FBEF5114-B83A-4BF7-936A-AB38348AE79F}" sibTransId="{D0522339-89B9-486F-B36C-67A5426FC1DA}"/>
    <dgm:cxn modelId="{48939D6D-E514-466E-B5B3-6D2DFF664EA5}" srcId="{AD7C3BD8-AFE9-42D7-9DA2-3B6AD6F5DD28}" destId="{5AFD9FCF-A940-4B4F-B934-BC86806F9890}" srcOrd="0" destOrd="0" parTransId="{324C3004-F832-4B8B-AC19-936439CE61B2}" sibTransId="{B96ACE48-C0A5-4B4E-B841-DF5A2BAED921}"/>
    <dgm:cxn modelId="{CEB2739F-2DBD-447E-AFE4-A77420D349B1}" srcId="{AD7C3BD8-AFE9-42D7-9DA2-3B6AD6F5DD28}" destId="{7E0B9C7C-D709-40DA-A81B-F631483F31AB}" srcOrd="2" destOrd="0" parTransId="{A1FAC1C1-E3B4-4872-B6B9-736E2EE31B5F}" sibTransId="{C7D036DC-531C-4ACE-9CFB-9E4EED640FD5}"/>
    <dgm:cxn modelId="{F0FDDF40-762A-4B0B-AC99-E4D77E6399C9}" type="presOf" srcId="{7E0B9C7C-D709-40DA-A81B-F631483F31AB}" destId="{210C62C9-EBCA-479C-87A6-F0A0916BD000}" srcOrd="0" destOrd="0" presId="urn:microsoft.com/office/officeart/2005/8/layout/process2"/>
    <dgm:cxn modelId="{A6AF8C46-4F2A-444E-B73E-E77C6F90C25D}" type="presOf" srcId="{C7D036DC-531C-4ACE-9CFB-9E4EED640FD5}" destId="{A94E79DF-0878-4799-8D84-43F14F4BA09C}" srcOrd="0" destOrd="0" presId="urn:microsoft.com/office/officeart/2005/8/layout/process2"/>
    <dgm:cxn modelId="{319FC9EA-CE1A-46B5-B189-85D826DA7A08}" type="presOf" srcId="{C4686C86-731E-49C2-A1EA-F08B6E056A47}" destId="{2B2EF9F1-8EF6-4FDB-B38A-9458956AE3CE}" srcOrd="0" destOrd="0" presId="urn:microsoft.com/office/officeart/2005/8/layout/process2"/>
    <dgm:cxn modelId="{7050E31F-9B33-4DCB-8CCF-D85877CA914B}" type="presOf" srcId="{5AFD9FCF-A940-4B4F-B934-BC86806F9890}" destId="{FFCD2DCD-04FC-4DB4-97CA-BF9821CD3DD7}" srcOrd="0" destOrd="0" presId="urn:microsoft.com/office/officeart/2005/8/layout/process2"/>
    <dgm:cxn modelId="{68587CD9-33EE-4726-B483-041776004EEE}" type="presOf" srcId="{B7219821-51D3-4715-91E4-BEAE467808DF}" destId="{2A3D50AC-E346-45FA-8D34-AEFC77D93EA1}" srcOrd="0" destOrd="0" presId="urn:microsoft.com/office/officeart/2005/8/layout/process2"/>
    <dgm:cxn modelId="{DD1F33E3-AAED-487A-98FC-02B6D09F2221}" type="presOf" srcId="{1171663A-28E5-44C4-9D04-65E1957EC176}" destId="{730F19B9-F4FF-4CA2-93A9-2C93F635C900}" srcOrd="0" destOrd="0" presId="urn:microsoft.com/office/officeart/2005/8/layout/process2"/>
    <dgm:cxn modelId="{52298EDD-1F5E-48EF-AF20-CD0A9A57272D}" type="presParOf" srcId="{E9BF5400-061E-42E6-9356-8E75EB5E1715}" destId="{FFCD2DCD-04FC-4DB4-97CA-BF9821CD3DD7}" srcOrd="0" destOrd="0" presId="urn:microsoft.com/office/officeart/2005/8/layout/process2"/>
    <dgm:cxn modelId="{B88ADD9E-050B-4C6A-9CA3-01FF8F8C45F2}" type="presParOf" srcId="{E9BF5400-061E-42E6-9356-8E75EB5E1715}" destId="{192053D3-AE31-4DBD-BE62-3794EC6D8D1D}" srcOrd="1" destOrd="0" presId="urn:microsoft.com/office/officeart/2005/8/layout/process2"/>
    <dgm:cxn modelId="{E9D3DF5F-2C08-4EB9-861F-1C1599653264}" type="presParOf" srcId="{192053D3-AE31-4DBD-BE62-3794EC6D8D1D}" destId="{34D9DDFC-793F-4BE5-B8B1-7F5DCB6F131E}" srcOrd="0" destOrd="0" presId="urn:microsoft.com/office/officeart/2005/8/layout/process2"/>
    <dgm:cxn modelId="{4A4DE094-229D-4388-A5DA-65EA255EDE20}" type="presParOf" srcId="{E9BF5400-061E-42E6-9356-8E75EB5E1715}" destId="{2B2EF9F1-8EF6-4FDB-B38A-9458956AE3CE}" srcOrd="2" destOrd="0" presId="urn:microsoft.com/office/officeart/2005/8/layout/process2"/>
    <dgm:cxn modelId="{78F3F565-78BA-480D-BF37-47A96AD2CE44}" type="presParOf" srcId="{E9BF5400-061E-42E6-9356-8E75EB5E1715}" destId="{F91B5011-D45A-42BA-A9E2-73652B88AC58}" srcOrd="3" destOrd="0" presId="urn:microsoft.com/office/officeart/2005/8/layout/process2"/>
    <dgm:cxn modelId="{16EEB73E-2220-4ECD-98A7-F51D3AE2608B}" type="presParOf" srcId="{F91B5011-D45A-42BA-A9E2-73652B88AC58}" destId="{DD524415-F536-4BCA-9651-AB4245F16F63}" srcOrd="0" destOrd="0" presId="urn:microsoft.com/office/officeart/2005/8/layout/process2"/>
    <dgm:cxn modelId="{7E9E61D1-F01C-4A35-A0A6-F7F3A575841E}" type="presParOf" srcId="{E9BF5400-061E-42E6-9356-8E75EB5E1715}" destId="{210C62C9-EBCA-479C-87A6-F0A0916BD000}" srcOrd="4" destOrd="0" presId="urn:microsoft.com/office/officeart/2005/8/layout/process2"/>
    <dgm:cxn modelId="{5A69F3B2-7889-4063-8FFF-2D2B52215007}" type="presParOf" srcId="{E9BF5400-061E-42E6-9356-8E75EB5E1715}" destId="{A94E79DF-0878-4799-8D84-43F14F4BA09C}" srcOrd="5" destOrd="0" presId="urn:microsoft.com/office/officeart/2005/8/layout/process2"/>
    <dgm:cxn modelId="{03340EAE-AE73-4662-AFBD-47921876454B}" type="presParOf" srcId="{A94E79DF-0878-4799-8D84-43F14F4BA09C}" destId="{CB640DFA-2B88-4602-9902-1A6696ED4CBB}" srcOrd="0" destOrd="0" presId="urn:microsoft.com/office/officeart/2005/8/layout/process2"/>
    <dgm:cxn modelId="{6EE84157-4CAA-4515-B0D6-8BD08B49B66F}" type="presParOf" srcId="{E9BF5400-061E-42E6-9356-8E75EB5E1715}" destId="{730F19B9-F4FF-4CA2-93A9-2C93F635C900}" srcOrd="6" destOrd="0" presId="urn:microsoft.com/office/officeart/2005/8/layout/process2"/>
    <dgm:cxn modelId="{4538FBDB-67B2-45EF-AB12-2F36349EA1CD}" type="presParOf" srcId="{E9BF5400-061E-42E6-9356-8E75EB5E1715}" destId="{1A937DD3-8CA0-4EE2-90E9-226346986035}" srcOrd="7" destOrd="0" presId="urn:microsoft.com/office/officeart/2005/8/layout/process2"/>
    <dgm:cxn modelId="{497805BA-B675-4404-AB04-4062AD767AC1}" type="presParOf" srcId="{1A937DD3-8CA0-4EE2-90E9-226346986035}" destId="{7BC9AD67-5AD5-441C-BD02-B631CE8E20A0}" srcOrd="0" destOrd="0" presId="urn:microsoft.com/office/officeart/2005/8/layout/process2"/>
    <dgm:cxn modelId="{79EA9D1E-EE04-4207-A236-3F4E57167D39}" type="presParOf" srcId="{E9BF5400-061E-42E6-9356-8E75EB5E1715}" destId="{E8264DB9-AEAF-435F-977C-EF42846DAACC}" srcOrd="8" destOrd="0" presId="urn:microsoft.com/office/officeart/2005/8/layout/process2"/>
    <dgm:cxn modelId="{C85FF3F2-8850-4783-B148-3D9526464372}" type="presParOf" srcId="{E9BF5400-061E-42E6-9356-8E75EB5E1715}" destId="{2A3D50AC-E346-45FA-8D34-AEFC77D93EA1}" srcOrd="9" destOrd="0" presId="urn:microsoft.com/office/officeart/2005/8/layout/process2"/>
    <dgm:cxn modelId="{8CF4B3E5-2F03-49B9-A3EF-5A1D13F459BF}" type="presParOf" srcId="{2A3D50AC-E346-45FA-8D34-AEFC77D93EA1}" destId="{727BC48E-86F5-46F0-A76A-0A834AFBAC51}" srcOrd="0" destOrd="0" presId="urn:microsoft.com/office/officeart/2005/8/layout/process2"/>
    <dgm:cxn modelId="{CE663B42-23C8-4929-AA40-C4250C5F75D7}" type="presParOf" srcId="{E9BF5400-061E-42E6-9356-8E75EB5E1715}" destId="{54BF592A-02D2-4531-81C8-46483504E8E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D2DCD-04FC-4DB4-97CA-BF9821CD3DD7}">
      <dsp:nvSpPr>
        <dsp:cNvPr id="0" name=""/>
        <dsp:cNvSpPr/>
      </dsp:nvSpPr>
      <dsp:spPr>
        <a:xfrm>
          <a:off x="2743682" y="256503"/>
          <a:ext cx="4636193" cy="11590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Sugar Cane Bagasse</a:t>
          </a:r>
          <a:endParaRPr lang="es-ES" sz="36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629" y="290450"/>
        <a:ext cx="4568299" cy="1091154"/>
      </dsp:txXfrm>
    </dsp:sp>
    <dsp:sp modelId="{192053D3-AE31-4DBD-BE62-3794EC6D8D1D}">
      <dsp:nvSpPr>
        <dsp:cNvPr id="0" name=""/>
        <dsp:cNvSpPr/>
      </dsp:nvSpPr>
      <dsp:spPr>
        <a:xfrm rot="5495099">
          <a:off x="4916090" y="1321425"/>
          <a:ext cx="250085" cy="521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885699" y="1457182"/>
        <a:ext cx="312943" cy="175060"/>
      </dsp:txXfrm>
    </dsp:sp>
    <dsp:sp modelId="{2B2EF9F1-8EF6-4FDB-B38A-9458956AE3CE}">
      <dsp:nvSpPr>
        <dsp:cNvPr id="0" name=""/>
        <dsp:cNvSpPr/>
      </dsp:nvSpPr>
      <dsp:spPr>
        <a:xfrm>
          <a:off x="2507283" y="1748870"/>
          <a:ext cx="4992531" cy="2383211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Alkali</a:t>
          </a:r>
          <a: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u="none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treatment</a:t>
          </a:r>
          <a: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</a:t>
          </a:r>
          <a:r>
            <a:rPr lang="es-ES" sz="3600" b="1" u="none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NaOH</a:t>
          </a:r>
          <a: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2%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s-ES" sz="3600" b="1" u="none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Immersion</a:t>
          </a:r>
          <a:r>
            <a:rPr lang="es-ES" sz="3600" b="1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Ț: 10 min</a:t>
          </a:r>
          <a:endParaRPr lang="es-ES" sz="36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7085" y="1818672"/>
        <a:ext cx="4852927" cy="2243607"/>
      </dsp:txXfrm>
    </dsp:sp>
    <dsp:sp modelId="{F91B5011-D45A-42BA-A9E2-73652B88AC58}">
      <dsp:nvSpPr>
        <dsp:cNvPr id="0" name=""/>
        <dsp:cNvSpPr/>
      </dsp:nvSpPr>
      <dsp:spPr>
        <a:xfrm rot="5400000">
          <a:off x="4786227" y="4161058"/>
          <a:ext cx="434643" cy="521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847078" y="4204522"/>
        <a:ext cx="312943" cy="304250"/>
      </dsp:txXfrm>
    </dsp:sp>
    <dsp:sp modelId="{210C62C9-EBCA-479C-87A6-F0A0916BD000}">
      <dsp:nvSpPr>
        <dsp:cNvPr id="0" name=""/>
        <dsp:cNvSpPr/>
      </dsp:nvSpPr>
      <dsp:spPr>
        <a:xfrm>
          <a:off x="1910999" y="4711606"/>
          <a:ext cx="6185099" cy="1799839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Microwave oven 5 min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*Power = 600 w</a:t>
          </a:r>
          <a:endParaRPr lang="es-ES" sz="36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3714" y="4764321"/>
        <a:ext cx="6079669" cy="1694409"/>
      </dsp:txXfrm>
    </dsp:sp>
    <dsp:sp modelId="{A94E79DF-0878-4799-8D84-43F14F4BA09C}">
      <dsp:nvSpPr>
        <dsp:cNvPr id="0" name=""/>
        <dsp:cNvSpPr/>
      </dsp:nvSpPr>
      <dsp:spPr>
        <a:xfrm rot="5400000">
          <a:off x="4786227" y="6540422"/>
          <a:ext cx="434643" cy="521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847078" y="6583886"/>
        <a:ext cx="312943" cy="304250"/>
      </dsp:txXfrm>
    </dsp:sp>
    <dsp:sp modelId="{730F19B9-F4FF-4CA2-93A9-2C93F635C900}">
      <dsp:nvSpPr>
        <dsp:cNvPr id="0" name=""/>
        <dsp:cNvSpPr/>
      </dsp:nvSpPr>
      <dsp:spPr>
        <a:xfrm>
          <a:off x="2685452" y="7090970"/>
          <a:ext cx="4636193" cy="2597566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Filtering and washing</a:t>
          </a:r>
          <a:b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(pH= distilled water)</a:t>
          </a:r>
          <a:endParaRPr lang="es-ES" sz="36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1532" y="7167050"/>
        <a:ext cx="4484033" cy="2445406"/>
      </dsp:txXfrm>
    </dsp:sp>
    <dsp:sp modelId="{1A937DD3-8CA0-4EE2-90E9-226346986035}">
      <dsp:nvSpPr>
        <dsp:cNvPr id="0" name=""/>
        <dsp:cNvSpPr/>
      </dsp:nvSpPr>
      <dsp:spPr>
        <a:xfrm rot="5400000">
          <a:off x="4786227" y="9717513"/>
          <a:ext cx="434643" cy="521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847078" y="9760977"/>
        <a:ext cx="312943" cy="304250"/>
      </dsp:txXfrm>
    </dsp:sp>
    <dsp:sp modelId="{E8264DB9-AEAF-435F-977C-EF42846DAACC}">
      <dsp:nvSpPr>
        <dsp:cNvPr id="0" name=""/>
        <dsp:cNvSpPr/>
      </dsp:nvSpPr>
      <dsp:spPr>
        <a:xfrm>
          <a:off x="2685452" y="10268060"/>
          <a:ext cx="4636193" cy="1159048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Drying</a:t>
          </a:r>
          <a:endParaRPr lang="es-ES" sz="36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9399" y="10302007"/>
        <a:ext cx="4568299" cy="1091154"/>
      </dsp:txXfrm>
    </dsp:sp>
    <dsp:sp modelId="{2A3D50AC-E346-45FA-8D34-AEFC77D93EA1}">
      <dsp:nvSpPr>
        <dsp:cNvPr id="0" name=""/>
        <dsp:cNvSpPr/>
      </dsp:nvSpPr>
      <dsp:spPr>
        <a:xfrm rot="5400000">
          <a:off x="4786227" y="11456085"/>
          <a:ext cx="434643" cy="521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847078" y="11499549"/>
        <a:ext cx="312943" cy="304250"/>
      </dsp:txXfrm>
    </dsp:sp>
    <dsp:sp modelId="{54BF592A-02D2-4531-81C8-46483504E8E7}">
      <dsp:nvSpPr>
        <dsp:cNvPr id="0" name=""/>
        <dsp:cNvSpPr/>
      </dsp:nvSpPr>
      <dsp:spPr>
        <a:xfrm>
          <a:off x="2685452" y="12006633"/>
          <a:ext cx="4636193" cy="206337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none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Inclusion of Process in making “tortilla”</a:t>
          </a:r>
          <a:endParaRPr lang="es-ES" sz="3600" b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5886" y="12067067"/>
        <a:ext cx="4515325" cy="1942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4900" y="5349670"/>
            <a:ext cx="21869400" cy="11380341"/>
          </a:xfrm>
        </p:spPr>
        <p:txBody>
          <a:bodyPr anchor="b"/>
          <a:lstStyle>
            <a:lvl1pPr algn="ctr">
              <a:defRPr sz="1435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44900" y="17168881"/>
            <a:ext cx="21869400" cy="7892082"/>
          </a:xfrm>
        </p:spPr>
        <p:txBody>
          <a:bodyPr/>
          <a:lstStyle>
            <a:lvl1pPr marL="0" indent="0" algn="ctr">
              <a:buNone/>
              <a:defRPr sz="5740"/>
            </a:lvl1pPr>
            <a:lvl2pPr marL="1093485" indent="0" algn="ctr">
              <a:buNone/>
              <a:defRPr sz="4783"/>
            </a:lvl2pPr>
            <a:lvl3pPr marL="2186970" indent="0" algn="ctr">
              <a:buNone/>
              <a:defRPr sz="4305"/>
            </a:lvl3pPr>
            <a:lvl4pPr marL="3280456" indent="0" algn="ctr">
              <a:buNone/>
              <a:defRPr sz="3827"/>
            </a:lvl4pPr>
            <a:lvl5pPr marL="4373941" indent="0" algn="ctr">
              <a:buNone/>
              <a:defRPr sz="3827"/>
            </a:lvl5pPr>
            <a:lvl6pPr marL="5467426" indent="0" algn="ctr">
              <a:buNone/>
              <a:defRPr sz="3827"/>
            </a:lvl6pPr>
            <a:lvl7pPr marL="6560911" indent="0" algn="ctr">
              <a:buNone/>
              <a:defRPr sz="3827"/>
            </a:lvl7pPr>
            <a:lvl8pPr marL="7654397" indent="0" algn="ctr">
              <a:buNone/>
              <a:defRPr sz="3827"/>
            </a:lvl8pPr>
            <a:lvl9pPr marL="8747882" indent="0" algn="ctr">
              <a:buNone/>
              <a:defRPr sz="3827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28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1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67052" y="1740344"/>
            <a:ext cx="6287453" cy="27701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004695" y="1740344"/>
            <a:ext cx="18497868" cy="277017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55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8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508" y="8149358"/>
            <a:ext cx="25149810" cy="13597386"/>
          </a:xfrm>
        </p:spPr>
        <p:txBody>
          <a:bodyPr anchor="b"/>
          <a:lstStyle>
            <a:lvl1pPr>
              <a:defRPr sz="1435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89508" y="21875381"/>
            <a:ext cx="25149810" cy="7150544"/>
          </a:xfrm>
        </p:spPr>
        <p:txBody>
          <a:bodyPr/>
          <a:lstStyle>
            <a:lvl1pPr marL="0" indent="0">
              <a:buNone/>
              <a:defRPr sz="5740">
                <a:solidFill>
                  <a:schemeClr val="tx1">
                    <a:tint val="75000"/>
                  </a:schemeClr>
                </a:solidFill>
              </a:defRPr>
            </a:lvl1pPr>
            <a:lvl2pPr marL="1093485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2pPr>
            <a:lvl3pPr marL="2186970" indent="0">
              <a:buNone/>
              <a:defRPr sz="4305">
                <a:solidFill>
                  <a:schemeClr val="tx1">
                    <a:tint val="75000"/>
                  </a:schemeClr>
                </a:solidFill>
              </a:defRPr>
            </a:lvl3pPr>
            <a:lvl4pPr marL="3280456" indent="0">
              <a:buNone/>
              <a:defRPr sz="3827">
                <a:solidFill>
                  <a:schemeClr val="tx1">
                    <a:tint val="75000"/>
                  </a:schemeClr>
                </a:solidFill>
              </a:defRPr>
            </a:lvl4pPr>
            <a:lvl5pPr marL="4373941" indent="0">
              <a:buNone/>
              <a:defRPr sz="3827">
                <a:solidFill>
                  <a:schemeClr val="tx1">
                    <a:tint val="75000"/>
                  </a:schemeClr>
                </a:solidFill>
              </a:defRPr>
            </a:lvl5pPr>
            <a:lvl6pPr marL="5467426" indent="0">
              <a:buNone/>
              <a:defRPr sz="3827">
                <a:solidFill>
                  <a:schemeClr val="tx1">
                    <a:tint val="75000"/>
                  </a:schemeClr>
                </a:solidFill>
              </a:defRPr>
            </a:lvl6pPr>
            <a:lvl7pPr marL="6560911" indent="0">
              <a:buNone/>
              <a:defRPr sz="3827">
                <a:solidFill>
                  <a:schemeClr val="tx1">
                    <a:tint val="75000"/>
                  </a:schemeClr>
                </a:solidFill>
              </a:defRPr>
            </a:lvl7pPr>
            <a:lvl8pPr marL="7654397" indent="0">
              <a:buNone/>
              <a:defRPr sz="3827">
                <a:solidFill>
                  <a:schemeClr val="tx1">
                    <a:tint val="75000"/>
                  </a:schemeClr>
                </a:solidFill>
              </a:defRPr>
            </a:lvl8pPr>
            <a:lvl9pPr marL="8747882" indent="0">
              <a:buNone/>
              <a:defRPr sz="3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18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04695" y="8701723"/>
            <a:ext cx="12392660" cy="20740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761845" y="8701723"/>
            <a:ext cx="12392660" cy="20740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61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493" y="1740347"/>
            <a:ext cx="25149810" cy="63182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08494" y="8013155"/>
            <a:ext cx="12335707" cy="3927123"/>
          </a:xfrm>
        </p:spPr>
        <p:txBody>
          <a:bodyPr anchor="b"/>
          <a:lstStyle>
            <a:lvl1pPr marL="0" indent="0">
              <a:buNone/>
              <a:defRPr sz="5740" b="1"/>
            </a:lvl1pPr>
            <a:lvl2pPr marL="1093485" indent="0">
              <a:buNone/>
              <a:defRPr sz="4783" b="1"/>
            </a:lvl2pPr>
            <a:lvl3pPr marL="2186970" indent="0">
              <a:buNone/>
              <a:defRPr sz="4305" b="1"/>
            </a:lvl3pPr>
            <a:lvl4pPr marL="3280456" indent="0">
              <a:buNone/>
              <a:defRPr sz="3827" b="1"/>
            </a:lvl4pPr>
            <a:lvl5pPr marL="4373941" indent="0">
              <a:buNone/>
              <a:defRPr sz="3827" b="1"/>
            </a:lvl5pPr>
            <a:lvl6pPr marL="5467426" indent="0">
              <a:buNone/>
              <a:defRPr sz="3827" b="1"/>
            </a:lvl6pPr>
            <a:lvl7pPr marL="6560911" indent="0">
              <a:buNone/>
              <a:defRPr sz="3827" b="1"/>
            </a:lvl7pPr>
            <a:lvl8pPr marL="7654397" indent="0">
              <a:buNone/>
              <a:defRPr sz="3827" b="1"/>
            </a:lvl8pPr>
            <a:lvl9pPr marL="8747882" indent="0">
              <a:buNone/>
              <a:defRPr sz="382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008494" y="11940278"/>
            <a:ext cx="12335707" cy="1756235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4761845" y="8013155"/>
            <a:ext cx="12396458" cy="3927123"/>
          </a:xfrm>
        </p:spPr>
        <p:txBody>
          <a:bodyPr anchor="b"/>
          <a:lstStyle>
            <a:lvl1pPr marL="0" indent="0">
              <a:buNone/>
              <a:defRPr sz="5740" b="1"/>
            </a:lvl1pPr>
            <a:lvl2pPr marL="1093485" indent="0">
              <a:buNone/>
              <a:defRPr sz="4783" b="1"/>
            </a:lvl2pPr>
            <a:lvl3pPr marL="2186970" indent="0">
              <a:buNone/>
              <a:defRPr sz="4305" b="1"/>
            </a:lvl3pPr>
            <a:lvl4pPr marL="3280456" indent="0">
              <a:buNone/>
              <a:defRPr sz="3827" b="1"/>
            </a:lvl4pPr>
            <a:lvl5pPr marL="4373941" indent="0">
              <a:buNone/>
              <a:defRPr sz="3827" b="1"/>
            </a:lvl5pPr>
            <a:lvl6pPr marL="5467426" indent="0">
              <a:buNone/>
              <a:defRPr sz="3827" b="1"/>
            </a:lvl6pPr>
            <a:lvl7pPr marL="6560911" indent="0">
              <a:buNone/>
              <a:defRPr sz="3827" b="1"/>
            </a:lvl7pPr>
            <a:lvl8pPr marL="7654397" indent="0">
              <a:buNone/>
              <a:defRPr sz="3827" b="1"/>
            </a:lvl8pPr>
            <a:lvl9pPr marL="8747882" indent="0">
              <a:buNone/>
              <a:defRPr sz="382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4761845" y="11940278"/>
            <a:ext cx="12396458" cy="1756235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70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36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06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494" y="2179214"/>
            <a:ext cx="9404600" cy="7627250"/>
          </a:xfrm>
        </p:spPr>
        <p:txBody>
          <a:bodyPr anchor="b"/>
          <a:lstStyle>
            <a:lvl1pPr>
              <a:defRPr sz="7653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96458" y="4706500"/>
            <a:ext cx="14761845" cy="23229818"/>
          </a:xfrm>
        </p:spPr>
        <p:txBody>
          <a:bodyPr/>
          <a:lstStyle>
            <a:lvl1pPr>
              <a:defRPr sz="7653"/>
            </a:lvl1pPr>
            <a:lvl2pPr>
              <a:defRPr sz="6697"/>
            </a:lvl2pPr>
            <a:lvl3pPr>
              <a:defRPr sz="5740"/>
            </a:lvl3pPr>
            <a:lvl4pPr>
              <a:defRPr sz="4783"/>
            </a:lvl4pPr>
            <a:lvl5pPr>
              <a:defRPr sz="4783"/>
            </a:lvl5pPr>
            <a:lvl6pPr>
              <a:defRPr sz="4783"/>
            </a:lvl6pPr>
            <a:lvl7pPr>
              <a:defRPr sz="4783"/>
            </a:lvl7pPr>
            <a:lvl8pPr>
              <a:defRPr sz="4783"/>
            </a:lvl8pPr>
            <a:lvl9pPr>
              <a:defRPr sz="478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08494" y="9806464"/>
            <a:ext cx="9404600" cy="18167687"/>
          </a:xfrm>
        </p:spPr>
        <p:txBody>
          <a:bodyPr/>
          <a:lstStyle>
            <a:lvl1pPr marL="0" indent="0">
              <a:buNone/>
              <a:defRPr sz="3827"/>
            </a:lvl1pPr>
            <a:lvl2pPr marL="1093485" indent="0">
              <a:buNone/>
              <a:defRPr sz="3348"/>
            </a:lvl2pPr>
            <a:lvl3pPr marL="2186970" indent="0">
              <a:buNone/>
              <a:defRPr sz="2870"/>
            </a:lvl3pPr>
            <a:lvl4pPr marL="3280456" indent="0">
              <a:buNone/>
              <a:defRPr sz="2392"/>
            </a:lvl4pPr>
            <a:lvl5pPr marL="4373941" indent="0">
              <a:buNone/>
              <a:defRPr sz="2392"/>
            </a:lvl5pPr>
            <a:lvl6pPr marL="5467426" indent="0">
              <a:buNone/>
              <a:defRPr sz="2392"/>
            </a:lvl6pPr>
            <a:lvl7pPr marL="6560911" indent="0">
              <a:buNone/>
              <a:defRPr sz="2392"/>
            </a:lvl7pPr>
            <a:lvl8pPr marL="7654397" indent="0">
              <a:buNone/>
              <a:defRPr sz="2392"/>
            </a:lvl8pPr>
            <a:lvl9pPr marL="8747882" indent="0">
              <a:buNone/>
              <a:defRPr sz="23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47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494" y="2179214"/>
            <a:ext cx="9404600" cy="7627250"/>
          </a:xfrm>
        </p:spPr>
        <p:txBody>
          <a:bodyPr anchor="b"/>
          <a:lstStyle>
            <a:lvl1pPr>
              <a:defRPr sz="7653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2396458" y="4706500"/>
            <a:ext cx="14761845" cy="23229818"/>
          </a:xfrm>
        </p:spPr>
        <p:txBody>
          <a:bodyPr/>
          <a:lstStyle>
            <a:lvl1pPr marL="0" indent="0">
              <a:buNone/>
              <a:defRPr sz="7653"/>
            </a:lvl1pPr>
            <a:lvl2pPr marL="1093485" indent="0">
              <a:buNone/>
              <a:defRPr sz="6697"/>
            </a:lvl2pPr>
            <a:lvl3pPr marL="2186970" indent="0">
              <a:buNone/>
              <a:defRPr sz="5740"/>
            </a:lvl3pPr>
            <a:lvl4pPr marL="3280456" indent="0">
              <a:buNone/>
              <a:defRPr sz="4783"/>
            </a:lvl4pPr>
            <a:lvl5pPr marL="4373941" indent="0">
              <a:buNone/>
              <a:defRPr sz="4783"/>
            </a:lvl5pPr>
            <a:lvl6pPr marL="5467426" indent="0">
              <a:buNone/>
              <a:defRPr sz="4783"/>
            </a:lvl6pPr>
            <a:lvl7pPr marL="6560911" indent="0">
              <a:buNone/>
              <a:defRPr sz="4783"/>
            </a:lvl7pPr>
            <a:lvl8pPr marL="7654397" indent="0">
              <a:buNone/>
              <a:defRPr sz="4783"/>
            </a:lvl8pPr>
            <a:lvl9pPr marL="8747882" indent="0">
              <a:buNone/>
              <a:defRPr sz="4783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08494" y="9806464"/>
            <a:ext cx="9404600" cy="18167687"/>
          </a:xfrm>
        </p:spPr>
        <p:txBody>
          <a:bodyPr/>
          <a:lstStyle>
            <a:lvl1pPr marL="0" indent="0">
              <a:buNone/>
              <a:defRPr sz="3827"/>
            </a:lvl1pPr>
            <a:lvl2pPr marL="1093485" indent="0">
              <a:buNone/>
              <a:defRPr sz="3348"/>
            </a:lvl2pPr>
            <a:lvl3pPr marL="2186970" indent="0">
              <a:buNone/>
              <a:defRPr sz="2870"/>
            </a:lvl3pPr>
            <a:lvl4pPr marL="3280456" indent="0">
              <a:buNone/>
              <a:defRPr sz="2392"/>
            </a:lvl4pPr>
            <a:lvl5pPr marL="4373941" indent="0">
              <a:buNone/>
              <a:defRPr sz="2392"/>
            </a:lvl5pPr>
            <a:lvl6pPr marL="5467426" indent="0">
              <a:buNone/>
              <a:defRPr sz="2392"/>
            </a:lvl6pPr>
            <a:lvl7pPr marL="6560911" indent="0">
              <a:buNone/>
              <a:defRPr sz="2392"/>
            </a:lvl7pPr>
            <a:lvl8pPr marL="7654397" indent="0">
              <a:buNone/>
              <a:defRPr sz="2392"/>
            </a:lvl8pPr>
            <a:lvl9pPr marL="8747882" indent="0">
              <a:buNone/>
              <a:defRPr sz="239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88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04695" y="1740347"/>
            <a:ext cx="25149810" cy="6318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04695" y="8701723"/>
            <a:ext cx="25149810" cy="20740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004695" y="30297133"/>
            <a:ext cx="6560820" cy="1740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2F23-DA94-46BA-A2B8-A53B2FFA7CD0}" type="datetimeFigureOut">
              <a:rPr lang="es-MX" smtClean="0"/>
              <a:t>20/06/2021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658985" y="30297133"/>
            <a:ext cx="9841230" cy="1740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593685" y="30297133"/>
            <a:ext cx="6560820" cy="1740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7AF1-D9A4-4930-9801-0AD6C1D128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1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86970" rtl="0" eaLnBrk="1" latinLnBrk="0" hangingPunct="1">
        <a:lnSpc>
          <a:spcPct val="90000"/>
        </a:lnSpc>
        <a:spcBef>
          <a:spcPct val="0"/>
        </a:spcBef>
        <a:buNone/>
        <a:defRPr sz="105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6743" indent="-546743" algn="l" defTabSz="2186970" rtl="0" eaLnBrk="1" latinLnBrk="0" hangingPunct="1">
        <a:lnSpc>
          <a:spcPct val="90000"/>
        </a:lnSpc>
        <a:spcBef>
          <a:spcPts val="2392"/>
        </a:spcBef>
        <a:buFont typeface="Arial" panose="020B0604020202020204" pitchFamily="34" charset="0"/>
        <a:buChar char="•"/>
        <a:defRPr sz="6697" kern="1200">
          <a:solidFill>
            <a:schemeClr val="tx1"/>
          </a:solidFill>
          <a:latin typeface="+mn-lt"/>
          <a:ea typeface="+mn-ea"/>
          <a:cs typeface="+mn-cs"/>
        </a:defRPr>
      </a:lvl1pPr>
      <a:lvl2pPr marL="1640228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5740" kern="1200">
          <a:solidFill>
            <a:schemeClr val="tx1"/>
          </a:solidFill>
          <a:latin typeface="+mn-lt"/>
          <a:ea typeface="+mn-ea"/>
          <a:cs typeface="+mn-cs"/>
        </a:defRPr>
      </a:lvl2pPr>
      <a:lvl3pPr marL="2733713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827198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4pPr>
      <a:lvl5pPr marL="4920684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5pPr>
      <a:lvl6pPr marL="6014169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6pPr>
      <a:lvl7pPr marL="7107654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7pPr>
      <a:lvl8pPr marL="8201139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8pPr>
      <a:lvl9pPr marL="9294625" indent="-546743" algn="l" defTabSz="2186970" rtl="0" eaLnBrk="1" latinLnBrk="0" hangingPunct="1">
        <a:lnSpc>
          <a:spcPct val="90000"/>
        </a:lnSpc>
        <a:spcBef>
          <a:spcPts val="1196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1pPr>
      <a:lvl2pPr marL="1093485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2pPr>
      <a:lvl3pPr marL="2186970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3pPr>
      <a:lvl4pPr marL="3280456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4pPr>
      <a:lvl5pPr marL="4373941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5pPr>
      <a:lvl6pPr marL="5467426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6pPr>
      <a:lvl7pPr marL="6560911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7pPr>
      <a:lvl8pPr marL="7654397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8pPr>
      <a:lvl9pPr marL="8747882" algn="l" defTabSz="2186970" rtl="0" eaLnBrk="1" latinLnBrk="0" hangingPunct="1">
        <a:defRPr sz="4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02993" y="5194263"/>
            <a:ext cx="28366720" cy="2347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Sugarcane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bagasse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polyphenol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and policosanol.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alkaline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microwave-assisted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confocal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granules and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cellulose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8%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corn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-SCB;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mix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dietary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antioxidants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Keywords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microwave-assisted alkaline, sugar cane bagasse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dietary fiber, antioxidants.</a:t>
            </a:r>
            <a:endParaRPr lang="es-MX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60200" y="239398"/>
            <a:ext cx="21975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treatment with microwave-assisted of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 for increasing nutraceutical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</a:t>
            </a:r>
            <a:endParaRPr lang="es-MX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220853" y="2313547"/>
            <a:ext cx="23353210" cy="2163007"/>
          </a:xfrm>
          <a:noFill/>
        </p:spPr>
        <p:txBody>
          <a:bodyPr>
            <a:noAutofit/>
          </a:bodyPr>
          <a:lstStyle/>
          <a:p>
            <a: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María Elena Sánchez-</a:t>
            </a:r>
            <a:r>
              <a:rPr lang="es-MX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Pardo</a:t>
            </a:r>
            <a:r>
              <a:rPr lang="es-MX" sz="3600" b="1" baseline="30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I. Llanes Gil-López</a:t>
            </a:r>
            <a:r>
              <a:rPr lang="es-MX" sz="36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A. </a:t>
            </a:r>
            <a:r>
              <a:rPr lang="es-MX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Lois</a:t>
            </a:r>
            <a: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-Correa. </a:t>
            </a:r>
            <a:b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3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Politécnico Nacional , CICATA-Altamira, CIAMS, km 14.5 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Carr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Tampico-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Pto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Altamira, Altamira,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México</a:t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Politécnico Nacional, ENCB-Unidad Profesional Adolfo López Mateos, Av. Wilfrido Massieu Esq.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Manuel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Stampa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s/n, Del Gustavo A. Madero, Ciudad de México.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8121" y="4317426"/>
            <a:ext cx="55320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4800" dirty="0"/>
              <a:t>ABSTRACT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39391" y="13510616"/>
            <a:ext cx="3423229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89" y="8834970"/>
            <a:ext cx="4679011" cy="426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uadroTexto 30"/>
          <p:cNvSpPr txBox="1"/>
          <p:nvPr/>
        </p:nvSpPr>
        <p:spPr>
          <a:xfrm>
            <a:off x="15043046" y="29927419"/>
            <a:ext cx="13340283" cy="2308324"/>
          </a:xfrm>
          <a:prstGeom prst="rect">
            <a:avLst/>
          </a:prstGeom>
          <a:solidFill>
            <a:schemeClr val="accent6">
              <a:lumMod val="40000"/>
              <a:lumOff val="60000"/>
              <a:alpha val="94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Authors wish to thank COFAA-IPN, CONACYT and IPN for scholarship grant and financial support through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Projects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SIP 2017-0761,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20160764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1198" y="7783569"/>
            <a:ext cx="640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MX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1403949" y="7783569"/>
            <a:ext cx="6400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s-MX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044601"/>
              </p:ext>
            </p:extLst>
          </p:nvPr>
        </p:nvGraphicFramePr>
        <p:xfrm>
          <a:off x="19586359" y="8978514"/>
          <a:ext cx="10007098" cy="1408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68121" y="3016681"/>
            <a:ext cx="2915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02993" y="9016781"/>
            <a:ext cx="29159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l"/>
              </a:tabLst>
            </a:pP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s-MX" altLang="es-MX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4075" algn="l"/>
              </a:tabLst>
            </a:pPr>
            <a:r>
              <a:rPr kumimoji="0" lang="es-MX" altLang="es-MX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Imagen 3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8" y="14655967"/>
            <a:ext cx="14144970" cy="1185930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3945512" y="23470959"/>
            <a:ext cx="1521368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</a:t>
            </a:r>
            <a:r>
              <a:rPr kumimoji="0" lang="pl-PL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ble 1. Physical-chemical composition of the tortilla made </a:t>
            </a:r>
            <a:r>
              <a:rPr lang="es-MX" altLang="es-MX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pl-PL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corn-SCB dough</a:t>
            </a:r>
            <a:endParaRPr kumimoji="0" lang="es-MX" altLang="es-MX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9"/>
          <a:srcRect l="10137" t="23385" r="9658" b="23282"/>
          <a:stretch/>
        </p:blipFill>
        <p:spPr>
          <a:xfrm>
            <a:off x="13832044" y="18504347"/>
            <a:ext cx="7340990" cy="410909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6353" y="13912132"/>
            <a:ext cx="6032373" cy="4294039"/>
          </a:xfrm>
          <a:prstGeom prst="rect">
            <a:avLst/>
          </a:prstGeom>
        </p:spPr>
      </p:pic>
      <p:graphicFrame>
        <p:nvGraphicFramePr>
          <p:cNvPr id="38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7270"/>
              </p:ext>
            </p:extLst>
          </p:nvPr>
        </p:nvGraphicFramePr>
        <p:xfrm>
          <a:off x="15169189" y="24841817"/>
          <a:ext cx="13087995" cy="4767356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679618">
                  <a:extLst>
                    <a:ext uri="{9D8B030D-6E8A-4147-A177-3AD203B41FA5}">
                      <a16:colId xmlns:a16="http://schemas.microsoft.com/office/drawing/2014/main" val="152808215"/>
                    </a:ext>
                  </a:extLst>
                </a:gridCol>
                <a:gridCol w="156569">
                  <a:extLst>
                    <a:ext uri="{9D8B030D-6E8A-4147-A177-3AD203B41FA5}">
                      <a16:colId xmlns:a16="http://schemas.microsoft.com/office/drawing/2014/main" val="1800580647"/>
                    </a:ext>
                  </a:extLst>
                </a:gridCol>
                <a:gridCol w="3715227">
                  <a:extLst>
                    <a:ext uri="{9D8B030D-6E8A-4147-A177-3AD203B41FA5}">
                      <a16:colId xmlns:a16="http://schemas.microsoft.com/office/drawing/2014/main" val="1469713890"/>
                    </a:ext>
                  </a:extLst>
                </a:gridCol>
                <a:gridCol w="3769888">
                  <a:extLst>
                    <a:ext uri="{9D8B030D-6E8A-4147-A177-3AD203B41FA5}">
                      <a16:colId xmlns:a16="http://schemas.microsoft.com/office/drawing/2014/main" val="2931599504"/>
                    </a:ext>
                  </a:extLst>
                </a:gridCol>
                <a:gridCol w="2766693">
                  <a:extLst>
                    <a:ext uri="{9D8B030D-6E8A-4147-A177-3AD203B41FA5}">
                      <a16:colId xmlns:a16="http://schemas.microsoft.com/office/drawing/2014/main" val="2287986305"/>
                    </a:ext>
                  </a:extLst>
                </a:gridCol>
              </a:tblGrid>
              <a:tr h="24646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Tortilla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μMol trolox / g dry sample (antioxidant capacity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% inhibition ABTS </a:t>
                      </a:r>
                      <a:r>
                        <a:rPr lang="pl-PL" sz="4000" baseline="30000" dirty="0">
                          <a:effectLst/>
                        </a:rPr>
                        <a:t>++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dietary fiber g /100 g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392883"/>
                  </a:ext>
                </a:extLst>
              </a:tr>
              <a:tr h="825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>
                          <a:effectLst/>
                        </a:rPr>
                        <a:t>Corn-SCB</a:t>
                      </a:r>
                      <a:endParaRPr lang="es-MX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>
                          <a:effectLst/>
                        </a:rPr>
                        <a:t>20.63±0.4</a:t>
                      </a:r>
                      <a:endParaRPr lang="es-MX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>
                          <a:effectLst/>
                        </a:rPr>
                        <a:t>22.21 ±0.2</a:t>
                      </a:r>
                      <a:endParaRPr lang="es-MX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>
                          <a:effectLst/>
                        </a:rPr>
                        <a:t>24.8 ±2.3</a:t>
                      </a:r>
                      <a:endParaRPr lang="es-MX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268134"/>
                  </a:ext>
                </a:extLst>
              </a:tr>
              <a:tr h="1388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effectLst/>
                        </a:rPr>
                        <a:t>Corn  100% (control)</a:t>
                      </a:r>
                      <a:endParaRPr lang="es-MX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10.85 ±0.3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14.87  ±0.13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>
                          <a:effectLst/>
                        </a:rPr>
                        <a:t>7.91 ±0.4</a:t>
                      </a:r>
                      <a:endParaRPr lang="es-MX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031833"/>
                  </a:ext>
                </a:extLst>
              </a:tr>
            </a:tbl>
          </a:graphicData>
        </a:graphic>
      </p:graphicFrame>
      <p:sp>
        <p:nvSpPr>
          <p:cNvPr id="45" name="CuadroTexto 44"/>
          <p:cNvSpPr txBox="1"/>
          <p:nvPr/>
        </p:nvSpPr>
        <p:spPr>
          <a:xfrm>
            <a:off x="368121" y="27952405"/>
            <a:ext cx="13943366" cy="455509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cap="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SCB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fibers in human foods, based on corn, provide dietary fiber and antioxidants. statistically, there is no difference in texture and flavor between the tortilla made with corn flour-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scb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 control product (traditional corn tortilla). an 8% increase in antioxidants was achieved in the formulation with corn flour-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scb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this increase is greater than in similar foods.</a:t>
            </a:r>
            <a:endParaRPr 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08358" y="26198079"/>
            <a:ext cx="13803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Figure 1. Image of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tortilla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</a:rPr>
              <a:t>CLSM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corn-SCB dough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with selective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calcofluor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staining for cellulose,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blue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(a), and fluorescein for starch (b).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9081" y="8890177"/>
            <a:ext cx="10654974" cy="4349382"/>
          </a:xfrm>
          <a:prstGeom prst="rect">
            <a:avLst/>
          </a:prstGeom>
        </p:spPr>
      </p:pic>
      <p:pic>
        <p:nvPicPr>
          <p:cNvPr id="25" name="Picture 2" descr="https://tse2.mm.bing.net/th?id=OIP.08y7Rg1xNrUXsWsxsIptxwHaHa&amp;pid=Api&amp;P=0&amp;w=300&amp;h=3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" y="167414"/>
            <a:ext cx="2914920" cy="29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static.wixstatic.com/media/430d76_39e8554974f846fc960e90e0c8125977~mv2.jpg/v1/fit/w_2500,h_1330,al_c/430d76_39e8554974f846fc960e90e0c8125977~mv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849" y="441350"/>
            <a:ext cx="2130480" cy="24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314</Words>
  <Application>Microsoft Office PowerPoint</Application>
  <PresentationFormat>Personalizado</PresentationFormat>
  <Paragraphs>37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María Elena Sánchez-Pardob, D. I. Llanes Gil-López1, J. A. Lois-Correa.  aInstituto Politécnico Nacional , CICATA-Altamira, CIAMS, km 14.5  Carr. Tampico-Pto. Ind. Altamira, Altamira, Tamps. México bInstituto Politécnico Nacional, ENCB-Unidad Profesional Adolfo López Mateos, Av. Wilfrido Massieu Esq. Cda. Manuel Stampa s/n, Del Gustavo A. Madero, Ciudad de México.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Diana Isis LLanes Gil Lópeza, Jorge A. Lois Correaa, María E. Sánchez Pardob,  Aide Minerva Torres Huertaa aInstituto Politécnico Nacional -Centro de Investigaciones en Ciencia Aplicada y Tecnología de Avanzada, CICATA-IPN bInstituto Politécnico Nacional-Escuela Nacional de Ciencias Biológicas, ENCB-IPN, México.</dc:title>
  <dc:creator>Diana Isis LLanes Gil López</dc:creator>
  <cp:lastModifiedBy>Maria Elena Sanchez Pardo</cp:lastModifiedBy>
  <cp:revision>59</cp:revision>
  <dcterms:created xsi:type="dcterms:W3CDTF">2016-12-31T21:54:17Z</dcterms:created>
  <dcterms:modified xsi:type="dcterms:W3CDTF">2021-06-21T03:48:16Z</dcterms:modified>
</cp:coreProperties>
</file>